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5" autoAdjust="0"/>
    <p:restoredTop sz="92883" autoAdjust="0"/>
  </p:normalViewPr>
  <p:slideViewPr>
    <p:cSldViewPr>
      <p:cViewPr>
        <p:scale>
          <a:sx n="25" d="100"/>
          <a:sy n="25" d="100"/>
        </p:scale>
        <p:origin x="-846" y="-7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7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9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9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301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6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6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13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13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5" y="1720224"/>
            <a:ext cx="18114768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7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36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9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2" y="40045014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25932"/>
              </p:ext>
            </p:extLst>
          </p:nvPr>
        </p:nvGraphicFramePr>
        <p:xfrm>
          <a:off x="360265" y="17833045"/>
          <a:ext cx="15660000" cy="10628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660000"/>
              </a:tblGrid>
              <a:tr h="9504000">
                <a:tc>
                  <a:txBody>
                    <a:bodyPr/>
                    <a:lstStyle/>
                    <a:p>
                      <a:pPr algn="ctr"/>
                      <a:endParaRPr lang="es-ES" sz="3600" b="1" spc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 smtClean="0">
                          <a:solidFill>
                            <a:schemeClr val="bg1"/>
                          </a:solidFill>
                        </a:rPr>
                        <a:t>Figura 1. Conceptos Básicos de Teoría del Color</a:t>
                      </a:r>
                      <a:endParaRPr lang="es-ES" sz="3600" b="1" spc="9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464983"/>
              </p:ext>
            </p:extLst>
          </p:nvPr>
        </p:nvGraphicFramePr>
        <p:xfrm>
          <a:off x="9110" y="300"/>
          <a:ext cx="32466723" cy="1087641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200000"/>
                <a:gridCol w="1440156"/>
                <a:gridCol w="4942189"/>
                <a:gridCol w="4942189"/>
                <a:gridCol w="4942189"/>
              </a:tblGrid>
              <a:tr h="3672000">
                <a:tc gridSpan="2">
                  <a:txBody>
                    <a:bodyPr/>
                    <a:lstStyle/>
                    <a:p>
                      <a:pPr algn="ctr"/>
                      <a:endParaRPr lang="es-ES" sz="4800" b="1" dirty="0" smtClean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4000" b="1" dirty="0" smtClean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b="0" dirty="0" smtClean="0"/>
                        <a:t>Citar el Programa de I+D en que se encuadra el trabajo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0" dirty="0" smtClean="0"/>
                        <a:t>Alumno</a:t>
                      </a:r>
                    </a:p>
                    <a:p>
                      <a:pPr algn="ctr"/>
                      <a:r>
                        <a:rPr lang="es-ES" sz="3600" b="0" dirty="0" smtClean="0"/>
                        <a:t>Graduado</a:t>
                      </a:r>
                    </a:p>
                    <a:p>
                      <a:pPr algn="ctr"/>
                      <a:r>
                        <a:rPr lang="es-ES" sz="3600" b="0" dirty="0" smtClean="0"/>
                        <a:t>Doctorando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b="0" dirty="0" smtClean="0"/>
                        <a:t>Citar la Regional de origen del Joven Investigador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s-ES" sz="100" b="1" dirty="0" smtClean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800000">
                <a:tc gridSpan="5">
                  <a:txBody>
                    <a:bodyPr/>
                    <a:lstStyle/>
                    <a:p>
                      <a:pPr algn="ctr"/>
                      <a:r>
                        <a:rPr lang="es-ES" sz="5400" b="1" dirty="0" smtClean="0"/>
                        <a:t>Título que describe con precisión el objeto de estudio del trabajo completo presentado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s-AR" sz="100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Nombre1 APELLIDO1, Nombre2 APELLIDO2, Nombre3 APELLIDO3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Instituto Tal (Dirección, Ciudad), Facultad Regional XX, UTN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s-AR" sz="100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4000" dirty="0" smtClean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800000">
                <a:tc gridSpan="5"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Proyecto: “Título del Proyecto”</a:t>
                      </a:r>
                    </a:p>
                    <a:p>
                      <a:pPr algn="ctr"/>
                      <a:r>
                        <a:rPr lang="es-ES" sz="3600" dirty="0" smtClean="0"/>
                        <a:t>Directores: Dr. Albert Einstein y Dra. Marie Curie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4000" dirty="0" smtClean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I:\SeCyT\Jornadas de CyT\JIT 2014\Logo\JIT_logo_resumi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8" y="288332"/>
            <a:ext cx="16993888" cy="33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1896"/>
              </p:ext>
            </p:extLst>
          </p:nvPr>
        </p:nvGraphicFramePr>
        <p:xfrm>
          <a:off x="361350" y="11809612"/>
          <a:ext cx="15660000" cy="559810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66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2000" baseline="0" dirty="0" smtClean="0">
                          <a:solidFill>
                            <a:schemeClr val="bg1"/>
                          </a:solidFill>
                        </a:rPr>
                        <a:t>CONSIDERACIONES GENERALES</a:t>
                      </a:r>
                      <a:endParaRPr lang="es-ES" sz="3600" b="1" spc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Los autores podrán utilizar el formato que deseen para la realización del poster, siempre debiendo incluir al menos la información que se detalla en el encabezado de este ejemplo: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 smtClean="0"/>
                        <a:t>Título, Autores</a:t>
                      </a:r>
                      <a:r>
                        <a:rPr lang="es-ES" sz="3200" baseline="0" dirty="0" smtClean="0"/>
                        <a:t>,</a:t>
                      </a:r>
                      <a:r>
                        <a:rPr lang="es-ES" sz="3200" dirty="0" smtClean="0"/>
                        <a:t> Afiliaciones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 smtClean="0"/>
                        <a:t>Proyecto</a:t>
                      </a:r>
                      <a:r>
                        <a:rPr lang="es-ES" sz="3200" baseline="0" dirty="0" smtClean="0"/>
                        <a:t>, Directores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baseline="0" dirty="0" smtClean="0"/>
                        <a:t>Programa de I+D, Categoría (Alumno / Graduado / Doctorando), Regional</a:t>
                      </a:r>
                      <a:endParaRPr lang="es-ES" sz="3200" dirty="0" smtClean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06745"/>
              </p:ext>
            </p:extLst>
          </p:nvPr>
        </p:nvGraphicFramePr>
        <p:xfrm>
          <a:off x="16382700" y="11809612"/>
          <a:ext cx="15660000" cy="1665214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7830000"/>
                <a:gridCol w="7830000"/>
              </a:tblGrid>
              <a:tr h="1440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3600" b="1" spc="2000" baseline="0" dirty="0" smtClean="0">
                          <a:solidFill>
                            <a:schemeClr val="bg1"/>
                          </a:solidFill>
                        </a:rPr>
                        <a:t>TAMAÑOS Y TIPOS DE LETRA</a:t>
                      </a:r>
                      <a:endParaRPr lang="es-ES" sz="3600" b="1" spc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9291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Este texto tiene mayúsculas y minúsculas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200" dirty="0" smtClean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ESTE TEXTO TIENE SÓLO MAYÚSCULAS</a:t>
                      </a:r>
                      <a:endParaRPr lang="en-US" sz="3200" dirty="0" smtClean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626139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/>
                        <a:t>Un </a:t>
                      </a:r>
                      <a:r>
                        <a:rPr lang="en-US" sz="7200" dirty="0" err="1" smtClean="0"/>
                        <a:t>tamaño</a:t>
                      </a:r>
                      <a:r>
                        <a:rPr lang="en-US" sz="7200" baseline="0" dirty="0" smtClean="0"/>
                        <a:t> </a:t>
                      </a:r>
                      <a:r>
                        <a:rPr lang="en-US" sz="7200" baseline="0" dirty="0" err="1" smtClean="0"/>
                        <a:t>muy</a:t>
                      </a:r>
                      <a:r>
                        <a:rPr lang="en-US" sz="7200" baseline="0" dirty="0" smtClean="0"/>
                        <a:t> </a:t>
                      </a:r>
                      <a:r>
                        <a:rPr lang="en-US" sz="7200" baseline="0" dirty="0" err="1" smtClean="0"/>
                        <a:t>grande</a:t>
                      </a:r>
                      <a:r>
                        <a:rPr lang="en-US" sz="7200" baseline="0" dirty="0" smtClean="0"/>
                        <a:t> (72 </a:t>
                      </a:r>
                      <a:r>
                        <a:rPr lang="en-US" sz="7200" baseline="0" dirty="0" err="1" smtClean="0"/>
                        <a:t>puntos</a:t>
                      </a:r>
                      <a:r>
                        <a:rPr lang="en-US" sz="7200" baseline="0" dirty="0" smtClean="0"/>
                        <a:t>)</a:t>
                      </a:r>
                      <a:endParaRPr lang="es-AR" sz="7200" dirty="0" smtClean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/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4800" dirty="0" smtClean="0"/>
                        <a:t>Éste es de tamaño intermedio (48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200" dirty="0" smtClean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600" dirty="0" smtClean="0"/>
                        <a:t>Éste se lee desde lejos (36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600" dirty="0" smtClean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dirty="0" smtClean="0"/>
                        <a:t>Este no se lee muy bien, cuesta leerlo desde lejos (24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200" dirty="0" smtClean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200" dirty="0" smtClean="0"/>
                        <a:t>Y éste prácticamente no se ve (ni se lee) (12 puntos)</a:t>
                      </a:r>
                      <a:endParaRPr lang="en-US" sz="1200" dirty="0" smtClean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929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Calibri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omic Sans MS" panose="030F0702030302020204" pitchFamily="66" charset="0"/>
                        </a:rPr>
                        <a:t>Comic Sans MS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Courier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Garamond" panose="02020404030301010803" pitchFamily="18" charset="0"/>
                        </a:rPr>
                        <a:t>Garamond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Georgia" panose="02040502050405020303" pitchFamily="18" charset="0"/>
                        </a:rPr>
                        <a:t>Georgia</a:t>
                      </a:r>
                      <a:endParaRPr lang="en-US" sz="3200" dirty="0" smtClean="0">
                        <a:latin typeface="Impact" panose="020B0806030902050204" pitchFamily="34" charset="0"/>
                      </a:endParaRP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Lucida Bright" panose="02040602050505020304" pitchFamily="18" charset="0"/>
                        </a:rPr>
                        <a:t>Lucida Bright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Tahoma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New Roman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Verdana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71160"/>
              </p:ext>
            </p:extLst>
          </p:nvPr>
        </p:nvGraphicFramePr>
        <p:xfrm>
          <a:off x="360265" y="28822017"/>
          <a:ext cx="21780000" cy="5598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2000" baseline="0" dirty="0" smtClean="0">
                          <a:solidFill>
                            <a:schemeClr val="bg1"/>
                          </a:solidFill>
                        </a:rPr>
                        <a:t>CONTENIDO</a:t>
                      </a:r>
                      <a:endParaRPr lang="es-ES" sz="3600" b="1" spc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Han de predominar las figuras y las tablas,</a:t>
                      </a:r>
                      <a:r>
                        <a:rPr lang="es-AR" sz="3200" baseline="0" dirty="0" smtClean="0"/>
                        <a:t> sugiriéndose a veces que las mismas ocupen hasta el 50 % del espacio disponible.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Los diversos apartados deben separarse mediante espacios en blanco.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Toda aquella información que no sea importante o relevante no debe incluirse en el póster.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Hay que cuidar especialmente la redacción así como la ortografía (cualquier </a:t>
                      </a:r>
                      <a:r>
                        <a:rPr lang="es-AR" sz="3200" dirty="0" err="1" smtClean="0"/>
                        <a:t>herror</a:t>
                      </a:r>
                      <a:r>
                        <a:rPr lang="es-AR" sz="3200" dirty="0" smtClean="0"/>
                        <a:t> se magnifica!!).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Toda la información incluida en el póster debe</a:t>
                      </a:r>
                      <a:r>
                        <a:rPr lang="es-AR" sz="3200" baseline="0" dirty="0" smtClean="0"/>
                        <a:t> ser </a:t>
                      </a:r>
                      <a:r>
                        <a:rPr lang="es-AR" sz="3200" dirty="0" smtClean="0"/>
                        <a:t>consistente.</a:t>
                      </a:r>
                      <a:endParaRPr lang="es-ES" sz="3200" dirty="0" smtClean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 descr="C:\Users\Ezequiel\Desktop\km0t8ff1rojovsd89dsj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929" y="22466504"/>
            <a:ext cx="6300000" cy="453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zequiel\Desktop\zrt3xmbv78wddm9ucst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45" y="18327850"/>
            <a:ext cx="6300000" cy="3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zequiel\Desktop\eveyyiqrlhnaxwzu9fh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22778536"/>
            <a:ext cx="6300000" cy="391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zequiel\Desktop\sxycc7i8ltagaxq0kgk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18290332"/>
            <a:ext cx="6300000" cy="362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zequiel\Desktop\11311416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6721" y="28756892"/>
            <a:ext cx="9612000" cy="128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15721"/>
              </p:ext>
            </p:extLst>
          </p:nvPr>
        </p:nvGraphicFramePr>
        <p:xfrm>
          <a:off x="13500345" y="34852492"/>
          <a:ext cx="8639920" cy="786823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63992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2000" baseline="0" dirty="0" smtClean="0">
                          <a:solidFill>
                            <a:schemeClr val="bg1"/>
                          </a:solidFill>
                        </a:rPr>
                        <a:t>MUCHO TEXTO!!!</a:t>
                      </a:r>
                      <a:endParaRPr lang="es-ES" sz="3600" b="1" spc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69804"/>
                      </a:srgb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 smtClean="0"/>
                        <a:t>Poner demasiado  texto, dificultará la lectura del mismo, y provocará la pérdida de interés</a:t>
                      </a:r>
                      <a:r>
                        <a:rPr lang="es-AR" sz="3200" baseline="0" dirty="0" smtClean="0"/>
                        <a:t> por parte del lector</a:t>
                      </a:r>
                      <a:r>
                        <a:rPr lang="es-AR" sz="3200" dirty="0" smtClean="0"/>
                        <a:t>:</a:t>
                      </a:r>
                      <a:r>
                        <a:rPr lang="es-AR" sz="3200" baseline="0" dirty="0" smtClean="0"/>
                        <a:t>  </a:t>
                      </a:r>
                      <a:r>
                        <a:rPr lang="es-AR" sz="3200" baseline="0" dirty="0" err="1" smtClean="0"/>
                        <a:t>Lorem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ipsum</a:t>
                      </a:r>
                      <a:r>
                        <a:rPr lang="es-AR" sz="3200" baseline="0" dirty="0" smtClean="0"/>
                        <a:t> dolor </a:t>
                      </a:r>
                      <a:r>
                        <a:rPr lang="es-AR" sz="3200" baseline="0" dirty="0" err="1" smtClean="0"/>
                        <a:t>sit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amet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consectetur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adipiscing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elit</a:t>
                      </a:r>
                      <a:r>
                        <a:rPr lang="es-AR" sz="3200" baseline="0" dirty="0" smtClean="0"/>
                        <a:t>. </a:t>
                      </a:r>
                      <a:r>
                        <a:rPr lang="es-AR" sz="3200" baseline="0" dirty="0" err="1" smtClean="0"/>
                        <a:t>Cras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scelerisque</a:t>
                      </a:r>
                      <a:r>
                        <a:rPr lang="es-AR" sz="3200" baseline="0" dirty="0" smtClean="0"/>
                        <a:t> ornare </a:t>
                      </a:r>
                      <a:r>
                        <a:rPr lang="es-AR" sz="3200" baseline="0" dirty="0" err="1" smtClean="0"/>
                        <a:t>massa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eget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hendrerit</a:t>
                      </a:r>
                      <a:r>
                        <a:rPr lang="es-AR" sz="3200" baseline="0" dirty="0" smtClean="0"/>
                        <a:t> tortor </a:t>
                      </a:r>
                      <a:r>
                        <a:rPr lang="es-AR" sz="3200" baseline="0" dirty="0" err="1" smtClean="0"/>
                        <a:t>fringilla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eu</a:t>
                      </a:r>
                      <a:r>
                        <a:rPr lang="es-AR" sz="3200" baseline="0" dirty="0" smtClean="0"/>
                        <a:t>. </a:t>
                      </a:r>
                      <a:r>
                        <a:rPr lang="es-AR" sz="3200" baseline="0" dirty="0" err="1" smtClean="0"/>
                        <a:t>Vivamus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dictum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arcu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eget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tempus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rhoncus</a:t>
                      </a:r>
                      <a:r>
                        <a:rPr lang="es-AR" sz="3200" baseline="0" dirty="0" smtClean="0"/>
                        <a:t>, magna </a:t>
                      </a:r>
                      <a:r>
                        <a:rPr lang="es-AR" sz="3200" baseline="0" dirty="0" err="1" smtClean="0"/>
                        <a:t>turpis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sodales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lectus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vel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dictum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sapien</a:t>
                      </a:r>
                      <a:r>
                        <a:rPr lang="es-AR" sz="3200" baseline="0" dirty="0" smtClean="0"/>
                        <a:t> justo et dolor. </a:t>
                      </a:r>
                      <a:r>
                        <a:rPr lang="es-AR" sz="3200" baseline="0" dirty="0" err="1" smtClean="0"/>
                        <a:t>Duis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nec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venenatis</a:t>
                      </a:r>
                      <a:r>
                        <a:rPr lang="es-AR" sz="3200" baseline="0" dirty="0" smtClean="0"/>
                        <a:t> libero, et </a:t>
                      </a:r>
                      <a:r>
                        <a:rPr lang="es-AR" sz="3200" baseline="0" dirty="0" err="1" smtClean="0"/>
                        <a:t>vulputate</a:t>
                      </a:r>
                      <a:r>
                        <a:rPr lang="es-AR" sz="3200" baseline="0" dirty="0" smtClean="0"/>
                        <a:t> libero. </a:t>
                      </a:r>
                      <a:r>
                        <a:rPr lang="es-AR" sz="3200" baseline="0" dirty="0" err="1" smtClean="0"/>
                        <a:t>Curabitur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molestie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lectus</a:t>
                      </a:r>
                      <a:r>
                        <a:rPr lang="es-AR" sz="3200" baseline="0" dirty="0" smtClean="0"/>
                        <a:t> ut </a:t>
                      </a:r>
                      <a:r>
                        <a:rPr lang="es-AR" sz="3200" baseline="0" dirty="0" err="1" smtClean="0"/>
                        <a:t>pulvinar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aliquam</a:t>
                      </a:r>
                      <a:r>
                        <a:rPr lang="es-AR" sz="3200" baseline="0" dirty="0" smtClean="0"/>
                        <a:t>, ante </a:t>
                      </a:r>
                      <a:r>
                        <a:rPr lang="es-AR" sz="3200" baseline="0" dirty="0" err="1" smtClean="0"/>
                        <a:t>lacus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feugiat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lorem</a:t>
                      </a:r>
                      <a:r>
                        <a:rPr lang="es-AR" sz="3200" baseline="0" dirty="0" smtClean="0"/>
                        <a:t>, </a:t>
                      </a:r>
                      <a:r>
                        <a:rPr lang="es-AR" sz="3200" baseline="0" dirty="0" err="1" smtClean="0"/>
                        <a:t>eget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tempus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mauris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metus</a:t>
                      </a:r>
                      <a:r>
                        <a:rPr lang="es-AR" sz="3200" baseline="0" dirty="0" smtClean="0"/>
                        <a:t> vitae </a:t>
                      </a:r>
                      <a:r>
                        <a:rPr lang="es-AR" sz="3200" baseline="0" dirty="0" err="1" smtClean="0"/>
                        <a:t>sapien</a:t>
                      </a:r>
                      <a:r>
                        <a:rPr lang="es-AR" sz="3200" baseline="0" dirty="0" smtClean="0"/>
                        <a:t>. </a:t>
                      </a:r>
                      <a:r>
                        <a:rPr lang="es-AR" sz="3200" baseline="0" dirty="0" err="1" smtClean="0"/>
                        <a:t>Nullam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placerat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elementum</a:t>
                      </a:r>
                      <a:r>
                        <a:rPr lang="es-AR" sz="3200" baseline="0" dirty="0" smtClean="0"/>
                        <a:t> urna, </a:t>
                      </a:r>
                      <a:r>
                        <a:rPr lang="es-AR" sz="3200" baseline="0" dirty="0" err="1" smtClean="0"/>
                        <a:t>sit</a:t>
                      </a:r>
                      <a:r>
                        <a:rPr lang="es-AR" sz="3200" baseline="0" dirty="0" smtClean="0"/>
                        <a:t> </a:t>
                      </a:r>
                      <a:r>
                        <a:rPr lang="es-AR" sz="3200" baseline="0" dirty="0" err="1" smtClean="0"/>
                        <a:t>amet</a:t>
                      </a:r>
                      <a:r>
                        <a:rPr lang="es-AR" sz="3200" baseline="0" dirty="0" smtClean="0"/>
                        <a:t> ultrices . </a:t>
                      </a:r>
                      <a:endParaRPr lang="es-AR" sz="3200" dirty="0" smtClean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57785"/>
              </p:ext>
            </p:extLst>
          </p:nvPr>
        </p:nvGraphicFramePr>
        <p:xfrm>
          <a:off x="22502721" y="41596012"/>
          <a:ext cx="9540000" cy="1124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9540000"/>
              </a:tblGrid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 smtClean="0">
                          <a:solidFill>
                            <a:schemeClr val="bg1"/>
                          </a:solidFill>
                        </a:rPr>
                        <a:t>Figura 2. “Presentación Oral”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34" name="Picture 10" descr="C:\Users\Ezequiel\Desktop\phd080713s.gif"/>
          <p:cNvPicPr>
            <a:picLocks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85"/>
          <a:stretch/>
        </p:blipFill>
        <p:spPr bwMode="auto">
          <a:xfrm>
            <a:off x="397665" y="34900205"/>
            <a:ext cx="12564000" cy="658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32337"/>
              </p:ext>
            </p:extLst>
          </p:nvPr>
        </p:nvGraphicFramePr>
        <p:xfrm>
          <a:off x="360265" y="41596012"/>
          <a:ext cx="12636000" cy="1124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636000"/>
              </a:tblGrid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 smtClean="0">
                          <a:solidFill>
                            <a:schemeClr val="bg1"/>
                          </a:solidFill>
                        </a:rPr>
                        <a:t>Figura </a:t>
                      </a:r>
                      <a:r>
                        <a:rPr lang="es-ES" sz="3600" b="1" spc="900" baseline="0" dirty="0" smtClean="0">
                          <a:solidFill>
                            <a:schemeClr val="bg1"/>
                          </a:solidFill>
                        </a:rPr>
                        <a:t>3. El Origen de las Ideas</a:t>
                      </a:r>
                      <a:endParaRPr lang="es-ES" sz="3600" b="1" spc="9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4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419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Ezequiel Godoy</dc:creator>
  <cp:lastModifiedBy>Ezequiel Godoy</cp:lastModifiedBy>
  <cp:revision>42</cp:revision>
  <dcterms:created xsi:type="dcterms:W3CDTF">2014-07-25T17:08:41Z</dcterms:created>
  <dcterms:modified xsi:type="dcterms:W3CDTF">2014-08-10T00:33:33Z</dcterms:modified>
</cp:coreProperties>
</file>