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32404050" cy="43205400"/>
  <p:notesSz cx="6858000" cy="9144000"/>
  <p:defaultTextStyle>
    <a:defPPr>
      <a:defRPr lang="es-ES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85" autoAdjust="0"/>
    <p:restoredTop sz="92883" autoAdjust="0"/>
  </p:normalViewPr>
  <p:slideViewPr>
    <p:cSldViewPr>
      <p:cViewPr>
        <p:scale>
          <a:sx n="25" d="100"/>
          <a:sy n="25" d="100"/>
        </p:scale>
        <p:origin x="-846" y="-72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30304" y="13421687"/>
            <a:ext cx="27543443" cy="926115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3492936" y="1730229"/>
            <a:ext cx="7290911" cy="3686460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20203" y="1730229"/>
            <a:ext cx="21332666" cy="3686460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59696" y="18312301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20202" y="10081269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472059" y="10081269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09/08/2014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6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20206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460813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460813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09/08/2014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09/08/2014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09/08/2014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8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69085" y="1720224"/>
            <a:ext cx="18114768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20208" y="9041139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09/08/2014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51421" y="30243787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351421" y="3860482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51421" y="33814236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09/08/2014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3" y="10081269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620202" y="40045014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09/08/2014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1071384" y="40045014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3222903" y="40045014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1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525932"/>
              </p:ext>
            </p:extLst>
          </p:nvPr>
        </p:nvGraphicFramePr>
        <p:xfrm>
          <a:off x="360265" y="17833045"/>
          <a:ext cx="15660000" cy="1062871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5660000"/>
              </a:tblGrid>
              <a:tr h="9504000">
                <a:tc>
                  <a:txBody>
                    <a:bodyPr/>
                    <a:lstStyle/>
                    <a:p>
                      <a:pPr algn="ctr"/>
                      <a:endParaRPr lang="es-ES" sz="3600" b="1" spc="2000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16000">
                <a:tc>
                  <a:txBody>
                    <a:bodyPr/>
                    <a:lstStyle/>
                    <a:p>
                      <a:pPr algn="ctr"/>
                      <a:r>
                        <a:rPr lang="es-ES" sz="3600" b="1" spc="900" baseline="0" dirty="0" smtClean="0">
                          <a:solidFill>
                            <a:schemeClr val="bg1"/>
                          </a:solidFill>
                        </a:rPr>
                        <a:t>Figura 1. Conceptos Básicos de Teoría del Color</a:t>
                      </a:r>
                      <a:endParaRPr lang="es-ES" sz="3600" b="1" spc="900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69804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464983"/>
              </p:ext>
            </p:extLst>
          </p:nvPr>
        </p:nvGraphicFramePr>
        <p:xfrm>
          <a:off x="9110" y="300"/>
          <a:ext cx="32466723" cy="10876416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6200000"/>
                <a:gridCol w="1440156"/>
                <a:gridCol w="4942189"/>
                <a:gridCol w="4942189"/>
                <a:gridCol w="4942189"/>
              </a:tblGrid>
              <a:tr h="3672000">
                <a:tc gridSpan="2">
                  <a:txBody>
                    <a:bodyPr/>
                    <a:lstStyle/>
                    <a:p>
                      <a:pPr algn="ctr"/>
                      <a:endParaRPr lang="es-ES" sz="4800" b="1" dirty="0" smtClean="0"/>
                    </a:p>
                  </a:txBody>
                  <a:tcPr marL="324041" marR="324041" marT="288036" marB="288036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AR" sz="4000" b="1" dirty="0" smtClean="0"/>
                    </a:p>
                  </a:txBody>
                  <a:tcPr marL="324041" marR="324041" marT="288036" marB="2880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3600" b="0" dirty="0" smtClean="0"/>
                        <a:t>Citar el Programa de I+D en que se encuadra el trabajo</a:t>
                      </a:r>
                    </a:p>
                  </a:txBody>
                  <a:tcPr marL="324041" marR="324041" marT="288036" marB="28803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b="0" dirty="0" smtClean="0"/>
                        <a:t>Alumno</a:t>
                      </a:r>
                    </a:p>
                    <a:p>
                      <a:pPr algn="ctr"/>
                      <a:r>
                        <a:rPr lang="es-ES" sz="3600" b="0" dirty="0" smtClean="0"/>
                        <a:t>Graduado</a:t>
                      </a:r>
                    </a:p>
                    <a:p>
                      <a:pPr algn="ctr"/>
                      <a:r>
                        <a:rPr lang="es-ES" sz="3600" b="0" dirty="0" smtClean="0"/>
                        <a:t>Doctorando</a:t>
                      </a:r>
                    </a:p>
                  </a:txBody>
                  <a:tcPr marL="324041" marR="324041" marT="288036" marB="28803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3600" b="0" dirty="0" smtClean="0"/>
                        <a:t>Citar la Regional de origen del Joven Investigador</a:t>
                      </a:r>
                    </a:p>
                  </a:txBody>
                  <a:tcPr marL="324041" marR="324041" marT="288036" marB="28803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algn="ctr"/>
                      <a:endParaRPr lang="es-ES" sz="100" b="1" dirty="0" smtClean="0"/>
                    </a:p>
                  </a:txBody>
                  <a:tcPr marL="324041" marR="324041" marT="288036" marB="2880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1800000">
                <a:tc gridSpan="5">
                  <a:txBody>
                    <a:bodyPr/>
                    <a:lstStyle/>
                    <a:p>
                      <a:pPr algn="ctr"/>
                      <a:r>
                        <a:rPr lang="es-ES" sz="5400" b="1" dirty="0" smtClean="0"/>
                        <a:t>Título que describe con precisión el objeto de estudio del trabajo completo presentado</a:t>
                      </a:r>
                    </a:p>
                  </a:txBody>
                  <a:tcPr marL="324041" marR="324041" marT="288036" marB="2880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0">
                <a:tc gridSpan="5">
                  <a:txBody>
                    <a:bodyPr/>
                    <a:lstStyle/>
                    <a:p>
                      <a:pPr algn="ctr"/>
                      <a:endParaRPr lang="es-AR" sz="100" dirty="0"/>
                    </a:p>
                  </a:txBody>
                  <a:tcPr marL="324041" marR="324041" marT="288036" marB="2880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Nombre1 APELLIDO1, Nombre2 APELLIDO2, Nombre3 APELLIDO3</a:t>
                      </a:r>
                    </a:p>
                  </a:txBody>
                  <a:tcPr marL="324041" marR="324041" marT="288036" marB="288036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Instituto Tal (Dirección, Ciudad), Facultad Regional XX, UTN</a:t>
                      </a:r>
                    </a:p>
                  </a:txBody>
                  <a:tcPr marL="324041" marR="324041" marT="288036" marB="28803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0">
                <a:tc gridSpan="5">
                  <a:txBody>
                    <a:bodyPr/>
                    <a:lstStyle/>
                    <a:p>
                      <a:pPr algn="ctr"/>
                      <a:endParaRPr lang="es-AR" sz="100" dirty="0"/>
                    </a:p>
                  </a:txBody>
                  <a:tcPr marL="324041" marR="324041" marT="288036" marB="2880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4000" dirty="0" smtClean="0"/>
                    </a:p>
                  </a:txBody>
                  <a:tcPr marL="324041" marR="324041" marT="288036" marB="2880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1800000">
                <a:tc gridSpan="5">
                  <a:txBody>
                    <a:bodyPr/>
                    <a:lstStyle/>
                    <a:p>
                      <a:pPr algn="ctr"/>
                      <a:r>
                        <a:rPr lang="es-ES" sz="3600" dirty="0" smtClean="0"/>
                        <a:t>Proyecto: “Título del Proyecto”</a:t>
                      </a:r>
                    </a:p>
                    <a:p>
                      <a:pPr algn="ctr"/>
                      <a:r>
                        <a:rPr lang="es-ES" sz="3600" dirty="0" smtClean="0"/>
                        <a:t>Directores: Dr. Albert Einstein y Dra. Marie Curie</a:t>
                      </a:r>
                    </a:p>
                  </a:txBody>
                  <a:tcPr marL="324041" marR="324041" marT="288036" marB="2880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4000" dirty="0" smtClean="0"/>
                    </a:p>
                  </a:txBody>
                  <a:tcPr marL="324041" marR="324041" marT="288036" marB="2880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I:\SeCyT\Jornadas de CyT\JIT 2014\Logo\JIT_logo_resumid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58" y="288332"/>
            <a:ext cx="16993888" cy="334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31896"/>
              </p:ext>
            </p:extLst>
          </p:nvPr>
        </p:nvGraphicFramePr>
        <p:xfrm>
          <a:off x="361350" y="11809612"/>
          <a:ext cx="15660000" cy="5598107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5660000"/>
              </a:tblGrid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es-ES" sz="3600" b="1" spc="2000" baseline="0" dirty="0" smtClean="0">
                          <a:solidFill>
                            <a:schemeClr val="bg1"/>
                          </a:solidFill>
                        </a:rPr>
                        <a:t>CONSIDERACIONES GENERALES</a:t>
                      </a:r>
                      <a:endParaRPr lang="es-ES" sz="3600" b="1" spc="2000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69804"/>
                      </a:srgbClr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200" dirty="0" smtClean="0"/>
                        <a:t>Los autores podrán utilizar el formato que deseen para la realización del poster, siempre debiendo incluir al menos la información que se detalla en el encabezado de este ejemplo:</a:t>
                      </a:r>
                    </a:p>
                    <a:p>
                      <a:pPr marL="457200" indent="-4572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3200" dirty="0" smtClean="0"/>
                        <a:t>Título, Autores</a:t>
                      </a:r>
                      <a:r>
                        <a:rPr lang="es-ES" sz="3200" baseline="0" dirty="0" smtClean="0"/>
                        <a:t>,</a:t>
                      </a:r>
                      <a:r>
                        <a:rPr lang="es-ES" sz="3200" dirty="0" smtClean="0"/>
                        <a:t> Afiliaciones</a:t>
                      </a:r>
                    </a:p>
                    <a:p>
                      <a:pPr marL="457200" indent="-4572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3200" dirty="0" smtClean="0"/>
                        <a:t>Proyecto</a:t>
                      </a:r>
                      <a:r>
                        <a:rPr lang="es-ES" sz="3200" baseline="0" dirty="0" smtClean="0"/>
                        <a:t>, Directores</a:t>
                      </a:r>
                    </a:p>
                    <a:p>
                      <a:pPr marL="457200" indent="-4572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3200" baseline="0" dirty="0" smtClean="0"/>
                        <a:t>Programa de I+D, Categoría (Alumno / Graduado / Doctorando), Regional</a:t>
                      </a:r>
                      <a:endParaRPr lang="es-ES" sz="3200" dirty="0" smtClean="0"/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306745"/>
              </p:ext>
            </p:extLst>
          </p:nvPr>
        </p:nvGraphicFramePr>
        <p:xfrm>
          <a:off x="16382700" y="11809612"/>
          <a:ext cx="15660000" cy="16652145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7830000"/>
                <a:gridCol w="7830000"/>
              </a:tblGrid>
              <a:tr h="1440000">
                <a:tc gridSpan="2">
                  <a:txBody>
                    <a:bodyPr/>
                    <a:lstStyle/>
                    <a:p>
                      <a:pPr algn="ctr"/>
                      <a:r>
                        <a:rPr lang="es-ES" sz="3600" b="1" spc="2000" baseline="0" dirty="0" smtClean="0">
                          <a:solidFill>
                            <a:schemeClr val="bg1"/>
                          </a:solidFill>
                        </a:rPr>
                        <a:t>TAMAÑOS Y TIPOS DE LETRA</a:t>
                      </a:r>
                      <a:endParaRPr lang="es-ES" sz="3600" b="1" spc="2000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092916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200" dirty="0" smtClean="0"/>
                        <a:t>Este texto tiene mayúsculas y minúsculas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AR" sz="3200" dirty="0" smtClean="0"/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200" dirty="0" smtClean="0"/>
                        <a:t>ESTE TEXTO TIENE SÓLO MAYÚSCULAS</a:t>
                      </a:r>
                      <a:endParaRPr lang="en-US" sz="3200" dirty="0" smtClean="0"/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6261396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200" dirty="0" smtClean="0"/>
                        <a:t>Un </a:t>
                      </a:r>
                      <a:r>
                        <a:rPr lang="en-US" sz="7200" dirty="0" err="1" smtClean="0"/>
                        <a:t>tamaño</a:t>
                      </a:r>
                      <a:r>
                        <a:rPr lang="en-US" sz="7200" baseline="0" dirty="0" smtClean="0"/>
                        <a:t> </a:t>
                      </a:r>
                      <a:r>
                        <a:rPr lang="en-US" sz="7200" baseline="0" dirty="0" err="1" smtClean="0"/>
                        <a:t>muy</a:t>
                      </a:r>
                      <a:r>
                        <a:rPr lang="en-US" sz="7200" baseline="0" dirty="0" smtClean="0"/>
                        <a:t> </a:t>
                      </a:r>
                      <a:r>
                        <a:rPr lang="en-US" sz="7200" baseline="0" dirty="0" err="1" smtClean="0"/>
                        <a:t>grande</a:t>
                      </a:r>
                      <a:r>
                        <a:rPr lang="en-US" sz="7200" baseline="0" dirty="0" smtClean="0"/>
                        <a:t> (72 </a:t>
                      </a:r>
                      <a:r>
                        <a:rPr lang="en-US" sz="7200" baseline="0" dirty="0" err="1" smtClean="0"/>
                        <a:t>puntos</a:t>
                      </a:r>
                      <a:r>
                        <a:rPr lang="en-US" sz="7200" baseline="0" dirty="0" smtClean="0"/>
                        <a:t>)</a:t>
                      </a:r>
                      <a:endParaRPr lang="es-AR" sz="7200" dirty="0" smtClean="0"/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 smtClean="0"/>
                    </a:p>
                    <a:p>
                      <a:pPr marL="0" marR="0" indent="0" algn="ctr" defTabSz="432054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4800" dirty="0" smtClean="0"/>
                        <a:t>Éste es de tamaño intermedio (48 puntos)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AR" sz="3200" dirty="0" smtClean="0"/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600" dirty="0" smtClean="0"/>
                        <a:t>Éste se lee desde lejos (36 puntos)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AR" sz="3600" dirty="0" smtClean="0"/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dirty="0" smtClean="0"/>
                        <a:t>Este no se lee muy bien, cuesta leerlo desde lejos (24 puntos)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AR" sz="3200" dirty="0" smtClean="0"/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200" dirty="0" smtClean="0"/>
                        <a:t>Y éste prácticamente no se ve (ni se lee) (12 puntos)</a:t>
                      </a:r>
                      <a:endParaRPr lang="en-US" sz="1200" dirty="0" smtClean="0"/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0929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Arial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/>
                        <a:t>Calibri</a:t>
                      </a:r>
                    </a:p>
                    <a:p>
                      <a:pPr marL="0" marR="0" indent="0" algn="ctr" defTabSz="432054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Comic Sans MS" panose="030F0702030302020204" pitchFamily="66" charset="0"/>
                        </a:rPr>
                        <a:t>Comic Sans MS</a:t>
                      </a:r>
                    </a:p>
                    <a:p>
                      <a:pPr marL="0" marR="0" indent="0" algn="ctr" defTabSz="432054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Courier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latin typeface="Garamond" panose="02020404030301010803" pitchFamily="18" charset="0"/>
                        </a:rPr>
                        <a:t>Garamond</a:t>
                      </a: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latin typeface="Georgia" panose="02040502050405020303" pitchFamily="18" charset="0"/>
                        </a:rPr>
                        <a:t>Georgia</a:t>
                      </a:r>
                      <a:endParaRPr lang="en-US" sz="3200" dirty="0" smtClean="0">
                        <a:latin typeface="Impact" panose="020B0806030902050204" pitchFamily="34" charset="0"/>
                      </a:endParaRPr>
                    </a:p>
                    <a:p>
                      <a:pPr marL="0" marR="0" indent="0" algn="ctr" defTabSz="432054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Lucida Bright" panose="02040602050505020304" pitchFamily="18" charset="0"/>
                        </a:rPr>
                        <a:t>Lucida Bright</a:t>
                      </a:r>
                    </a:p>
                    <a:p>
                      <a:pPr marL="0" marR="0" indent="0" algn="ctr" defTabSz="432054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Tahoma</a:t>
                      </a:r>
                    </a:p>
                    <a:p>
                      <a:pPr marL="0" marR="0" indent="0" algn="ctr" defTabSz="432054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Times New Roman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Verdana</a:t>
                      </a: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871160"/>
              </p:ext>
            </p:extLst>
          </p:nvPr>
        </p:nvGraphicFramePr>
        <p:xfrm>
          <a:off x="360265" y="28822017"/>
          <a:ext cx="21780000" cy="55981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80000"/>
              </a:tblGrid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es-ES" sz="3600" b="1" spc="2000" baseline="0" dirty="0" smtClean="0">
                          <a:solidFill>
                            <a:schemeClr val="bg1"/>
                          </a:solidFill>
                        </a:rPr>
                        <a:t>CONTENIDO</a:t>
                      </a:r>
                      <a:endParaRPr lang="es-ES" sz="3600" b="1" spc="2000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69804"/>
                      </a:srgbClr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200" dirty="0" smtClean="0"/>
                        <a:t>Han de predominar las figuras y las tablas,</a:t>
                      </a:r>
                      <a:r>
                        <a:rPr lang="es-AR" sz="3200" baseline="0" dirty="0" smtClean="0"/>
                        <a:t> sugiriéndose a veces que las mismas ocupen hasta el 50 % del espacio disponible.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200" dirty="0" smtClean="0"/>
                        <a:t>Los diversos apartados deben separarse mediante espacios en blanco.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200" dirty="0" smtClean="0"/>
                        <a:t>Toda aquella información que no sea importante o relevante no debe incluirse en el póster.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200" dirty="0" smtClean="0"/>
                        <a:t>Hay que cuidar especialmente la redacción así como la ortografía (cualquier </a:t>
                      </a:r>
                      <a:r>
                        <a:rPr lang="es-AR" sz="3200" dirty="0" err="1" smtClean="0"/>
                        <a:t>herror</a:t>
                      </a:r>
                      <a:r>
                        <a:rPr lang="es-AR" sz="3200" dirty="0" smtClean="0"/>
                        <a:t> se magnifica!!).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200" dirty="0" smtClean="0"/>
                        <a:t>Toda la información incluida en el póster debe</a:t>
                      </a:r>
                      <a:r>
                        <a:rPr lang="es-AR" sz="3200" baseline="0" dirty="0" smtClean="0"/>
                        <a:t> ser </a:t>
                      </a:r>
                      <a:r>
                        <a:rPr lang="es-AR" sz="3200" dirty="0" smtClean="0"/>
                        <a:t>consistente.</a:t>
                      </a:r>
                      <a:endParaRPr lang="es-ES" sz="3200" dirty="0" smtClean="0"/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Picture 2" descr="C:\Users\Ezequiel\Desktop\km0t8ff1rojovsd89dsj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929" y="22466504"/>
            <a:ext cx="6300000" cy="4536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Ezequiel\Desktop\zrt3xmbv78wddm9ucst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1945" y="18327850"/>
            <a:ext cx="6300000" cy="35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Ezequiel\Desktop\eveyyiqrlhnaxwzu9fhu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345" y="22778536"/>
            <a:ext cx="6300000" cy="391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Ezequiel\Desktop\sxycc7i8ltagaxq0kgka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345" y="18290332"/>
            <a:ext cx="6300000" cy="3621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Ezequiel\Desktop\113114164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6721" y="28756892"/>
            <a:ext cx="9612000" cy="128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9" name="1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715721"/>
              </p:ext>
            </p:extLst>
          </p:nvPr>
        </p:nvGraphicFramePr>
        <p:xfrm>
          <a:off x="13500345" y="34852492"/>
          <a:ext cx="8639920" cy="786823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8639920"/>
              </a:tblGrid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es-ES" sz="3600" b="1" spc="2000" baseline="0" dirty="0" smtClean="0">
                          <a:solidFill>
                            <a:schemeClr val="bg1"/>
                          </a:solidFill>
                        </a:rPr>
                        <a:t>MUCHO TEXTO!!!</a:t>
                      </a:r>
                      <a:endParaRPr lang="es-ES" sz="3600" b="1" spc="2000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69804"/>
                      </a:srgbClr>
                    </a:solidFill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200" dirty="0" smtClean="0"/>
                        <a:t>Poner demasiado  texto, dificultará la lectura del mismo, y provocará la pérdida de interés</a:t>
                      </a:r>
                      <a:r>
                        <a:rPr lang="es-AR" sz="3200" baseline="0" dirty="0" smtClean="0"/>
                        <a:t> por parte del lector</a:t>
                      </a:r>
                      <a:r>
                        <a:rPr lang="es-AR" sz="3200" dirty="0" smtClean="0"/>
                        <a:t>:</a:t>
                      </a:r>
                      <a:r>
                        <a:rPr lang="es-AR" sz="3200" baseline="0" dirty="0" smtClean="0"/>
                        <a:t>  </a:t>
                      </a:r>
                      <a:r>
                        <a:rPr lang="es-AR" sz="3200" baseline="0" dirty="0" err="1" smtClean="0"/>
                        <a:t>Lorem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ipsum</a:t>
                      </a:r>
                      <a:r>
                        <a:rPr lang="es-AR" sz="3200" baseline="0" dirty="0" smtClean="0"/>
                        <a:t> dolor </a:t>
                      </a:r>
                      <a:r>
                        <a:rPr lang="es-AR" sz="3200" baseline="0" dirty="0" err="1" smtClean="0"/>
                        <a:t>sit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amet</a:t>
                      </a:r>
                      <a:r>
                        <a:rPr lang="es-AR" sz="3200" baseline="0" dirty="0" smtClean="0"/>
                        <a:t>, </a:t>
                      </a:r>
                      <a:r>
                        <a:rPr lang="es-AR" sz="3200" baseline="0" dirty="0" err="1" smtClean="0"/>
                        <a:t>consectetur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adipiscing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elit</a:t>
                      </a:r>
                      <a:r>
                        <a:rPr lang="es-AR" sz="3200" baseline="0" dirty="0" smtClean="0"/>
                        <a:t>. </a:t>
                      </a:r>
                      <a:r>
                        <a:rPr lang="es-AR" sz="3200" baseline="0" dirty="0" err="1" smtClean="0"/>
                        <a:t>Cras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scelerisque</a:t>
                      </a:r>
                      <a:r>
                        <a:rPr lang="es-AR" sz="3200" baseline="0" dirty="0" smtClean="0"/>
                        <a:t> ornare </a:t>
                      </a:r>
                      <a:r>
                        <a:rPr lang="es-AR" sz="3200" baseline="0" dirty="0" err="1" smtClean="0"/>
                        <a:t>massa</a:t>
                      </a:r>
                      <a:r>
                        <a:rPr lang="es-AR" sz="3200" baseline="0" dirty="0" smtClean="0"/>
                        <a:t>, </a:t>
                      </a:r>
                      <a:r>
                        <a:rPr lang="es-AR" sz="3200" baseline="0" dirty="0" err="1" smtClean="0"/>
                        <a:t>eget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hendrerit</a:t>
                      </a:r>
                      <a:r>
                        <a:rPr lang="es-AR" sz="3200" baseline="0" dirty="0" smtClean="0"/>
                        <a:t> tortor </a:t>
                      </a:r>
                      <a:r>
                        <a:rPr lang="es-AR" sz="3200" baseline="0" dirty="0" err="1" smtClean="0"/>
                        <a:t>fringilla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eu</a:t>
                      </a:r>
                      <a:r>
                        <a:rPr lang="es-AR" sz="3200" baseline="0" dirty="0" smtClean="0"/>
                        <a:t>. </a:t>
                      </a:r>
                      <a:r>
                        <a:rPr lang="es-AR" sz="3200" baseline="0" dirty="0" err="1" smtClean="0"/>
                        <a:t>Vivamus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dictum</a:t>
                      </a:r>
                      <a:r>
                        <a:rPr lang="es-AR" sz="3200" baseline="0" dirty="0" smtClean="0"/>
                        <a:t>, </a:t>
                      </a:r>
                      <a:r>
                        <a:rPr lang="es-AR" sz="3200" baseline="0" dirty="0" err="1" smtClean="0"/>
                        <a:t>arcu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eget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tempus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rhoncus</a:t>
                      </a:r>
                      <a:r>
                        <a:rPr lang="es-AR" sz="3200" baseline="0" dirty="0" smtClean="0"/>
                        <a:t>, magna </a:t>
                      </a:r>
                      <a:r>
                        <a:rPr lang="es-AR" sz="3200" baseline="0" dirty="0" err="1" smtClean="0"/>
                        <a:t>turpis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sodales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lectus</a:t>
                      </a:r>
                      <a:r>
                        <a:rPr lang="es-AR" sz="3200" baseline="0" dirty="0" smtClean="0"/>
                        <a:t>, </a:t>
                      </a:r>
                      <a:r>
                        <a:rPr lang="es-AR" sz="3200" baseline="0" dirty="0" err="1" smtClean="0"/>
                        <a:t>vel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dictum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sapien</a:t>
                      </a:r>
                      <a:r>
                        <a:rPr lang="es-AR" sz="3200" baseline="0" dirty="0" smtClean="0"/>
                        <a:t> justo et dolor. </a:t>
                      </a:r>
                      <a:r>
                        <a:rPr lang="es-AR" sz="3200" baseline="0" dirty="0" err="1" smtClean="0"/>
                        <a:t>Duis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nec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venenatis</a:t>
                      </a:r>
                      <a:r>
                        <a:rPr lang="es-AR" sz="3200" baseline="0" dirty="0" smtClean="0"/>
                        <a:t> libero, et </a:t>
                      </a:r>
                      <a:r>
                        <a:rPr lang="es-AR" sz="3200" baseline="0" dirty="0" err="1" smtClean="0"/>
                        <a:t>vulputate</a:t>
                      </a:r>
                      <a:r>
                        <a:rPr lang="es-AR" sz="3200" baseline="0" dirty="0" smtClean="0"/>
                        <a:t> libero. </a:t>
                      </a:r>
                      <a:r>
                        <a:rPr lang="es-AR" sz="3200" baseline="0" dirty="0" err="1" smtClean="0"/>
                        <a:t>Curabitur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molestie</a:t>
                      </a:r>
                      <a:r>
                        <a:rPr lang="es-AR" sz="3200" baseline="0" dirty="0" smtClean="0"/>
                        <a:t>, </a:t>
                      </a:r>
                      <a:r>
                        <a:rPr lang="es-AR" sz="3200" baseline="0" dirty="0" err="1" smtClean="0"/>
                        <a:t>lectus</a:t>
                      </a:r>
                      <a:r>
                        <a:rPr lang="es-AR" sz="3200" baseline="0" dirty="0" smtClean="0"/>
                        <a:t> ut </a:t>
                      </a:r>
                      <a:r>
                        <a:rPr lang="es-AR" sz="3200" baseline="0" dirty="0" err="1" smtClean="0"/>
                        <a:t>pulvinar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aliquam</a:t>
                      </a:r>
                      <a:r>
                        <a:rPr lang="es-AR" sz="3200" baseline="0" dirty="0" smtClean="0"/>
                        <a:t>, ante </a:t>
                      </a:r>
                      <a:r>
                        <a:rPr lang="es-AR" sz="3200" baseline="0" dirty="0" err="1" smtClean="0"/>
                        <a:t>lacus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feugiat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lorem</a:t>
                      </a:r>
                      <a:r>
                        <a:rPr lang="es-AR" sz="3200" baseline="0" dirty="0" smtClean="0"/>
                        <a:t>, </a:t>
                      </a:r>
                      <a:r>
                        <a:rPr lang="es-AR" sz="3200" baseline="0" dirty="0" err="1" smtClean="0"/>
                        <a:t>eget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tempus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mauris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metus</a:t>
                      </a:r>
                      <a:r>
                        <a:rPr lang="es-AR" sz="3200" baseline="0" dirty="0" smtClean="0"/>
                        <a:t> vitae </a:t>
                      </a:r>
                      <a:r>
                        <a:rPr lang="es-AR" sz="3200" baseline="0" dirty="0" err="1" smtClean="0"/>
                        <a:t>sapien</a:t>
                      </a:r>
                      <a:r>
                        <a:rPr lang="es-AR" sz="3200" baseline="0" dirty="0" smtClean="0"/>
                        <a:t>. </a:t>
                      </a:r>
                      <a:r>
                        <a:rPr lang="es-AR" sz="3200" baseline="0" dirty="0" err="1" smtClean="0"/>
                        <a:t>Nullam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placerat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elementum</a:t>
                      </a:r>
                      <a:r>
                        <a:rPr lang="es-AR" sz="3200" baseline="0" dirty="0" smtClean="0"/>
                        <a:t> urna, </a:t>
                      </a:r>
                      <a:r>
                        <a:rPr lang="es-AR" sz="3200" baseline="0" dirty="0" err="1" smtClean="0"/>
                        <a:t>sit</a:t>
                      </a:r>
                      <a:r>
                        <a:rPr lang="es-AR" sz="3200" baseline="0" dirty="0" smtClean="0"/>
                        <a:t> </a:t>
                      </a:r>
                      <a:r>
                        <a:rPr lang="es-AR" sz="3200" baseline="0" dirty="0" err="1" smtClean="0"/>
                        <a:t>amet</a:t>
                      </a:r>
                      <a:r>
                        <a:rPr lang="es-AR" sz="3200" baseline="0" dirty="0" smtClean="0"/>
                        <a:t> ultrices . </a:t>
                      </a:r>
                      <a:endParaRPr lang="es-AR" sz="3200" dirty="0" smtClean="0"/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1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957785"/>
              </p:ext>
            </p:extLst>
          </p:nvPr>
        </p:nvGraphicFramePr>
        <p:xfrm>
          <a:off x="22502721" y="41596012"/>
          <a:ext cx="9540000" cy="112471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9540000"/>
              </a:tblGrid>
              <a:tr h="1116000">
                <a:tc>
                  <a:txBody>
                    <a:bodyPr/>
                    <a:lstStyle/>
                    <a:p>
                      <a:pPr algn="ctr"/>
                      <a:r>
                        <a:rPr lang="es-ES" sz="3600" b="1" spc="900" baseline="0" dirty="0" smtClean="0">
                          <a:solidFill>
                            <a:schemeClr val="bg1"/>
                          </a:solidFill>
                        </a:rPr>
                        <a:t>Figura 2. “Presentación Oral”</a:t>
                      </a: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69804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1034" name="Picture 10" descr="C:\Users\Ezequiel\Desktop\phd080713s.gif"/>
          <p:cNvPicPr>
            <a:picLocks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85"/>
          <a:stretch/>
        </p:blipFill>
        <p:spPr bwMode="auto">
          <a:xfrm>
            <a:off x="397665" y="34900205"/>
            <a:ext cx="12564000" cy="6588000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" name="2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932337"/>
              </p:ext>
            </p:extLst>
          </p:nvPr>
        </p:nvGraphicFramePr>
        <p:xfrm>
          <a:off x="360265" y="41596012"/>
          <a:ext cx="12636000" cy="112471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2636000"/>
              </a:tblGrid>
              <a:tr h="1116000">
                <a:tc>
                  <a:txBody>
                    <a:bodyPr/>
                    <a:lstStyle/>
                    <a:p>
                      <a:pPr algn="ctr"/>
                      <a:r>
                        <a:rPr lang="es-ES" sz="3600" b="1" spc="900" baseline="0" dirty="0" smtClean="0">
                          <a:solidFill>
                            <a:schemeClr val="bg1"/>
                          </a:solidFill>
                        </a:rPr>
                        <a:t>Figura </a:t>
                      </a:r>
                      <a:r>
                        <a:rPr lang="es-ES" sz="3600" b="1" spc="900" baseline="0" dirty="0" smtClean="0">
                          <a:solidFill>
                            <a:schemeClr val="bg1"/>
                          </a:solidFill>
                        </a:rPr>
                        <a:t>3. El Origen de las Ideas</a:t>
                      </a:r>
                      <a:endParaRPr lang="es-ES" sz="3600" b="1" spc="900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69804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49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961</TotalTime>
  <Words>419</Words>
  <Application>Microsoft Office PowerPoint</Application>
  <PresentationFormat>Personalizado</PresentationFormat>
  <Paragraphs>49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Ezequiel Godoy</dc:creator>
  <cp:lastModifiedBy>Ezequiel Godoy</cp:lastModifiedBy>
  <cp:revision>42</cp:revision>
  <dcterms:created xsi:type="dcterms:W3CDTF">2014-07-25T17:08:41Z</dcterms:created>
  <dcterms:modified xsi:type="dcterms:W3CDTF">2014-08-10T00:33:33Z</dcterms:modified>
</cp:coreProperties>
</file>